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63" r:id="rId5"/>
    <p:sldId id="259" r:id="rId6"/>
    <p:sldId id="261" r:id="rId7"/>
    <p:sldId id="264" r:id="rId8"/>
    <p:sldId id="262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3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95;&#1077;&#1073;&#1072;\7%20&#1082;&#1083;&#1072;&#1089;&#1089;\&#1086;&#1090;&#1082;&#1088;&#1099;&#1090;&#1099;&#1081;%20&#1091;&#1088;&#1086;&#1082;\7&#107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524823630707699"/>
          <c:y val="0.17749937506943672"/>
          <c:w val="0.81743174369514493"/>
          <c:h val="0.60146962837462503"/>
        </c:manualLayout>
      </c:layout>
      <c:lineChart>
        <c:grouping val="stacked"/>
        <c:varyColors val="0"/>
        <c:ser>
          <c:idx val="0"/>
          <c:order val="0"/>
          <c:val>
            <c:numRef>
              <c:f>Лист1!$C$2:$C$15</c:f>
              <c:numCache>
                <c:formatCode>General</c:formatCode>
                <c:ptCount val="14"/>
                <c:pt idx="0">
                  <c:v>160</c:v>
                </c:pt>
                <c:pt idx="1">
                  <c:v>159</c:v>
                </c:pt>
                <c:pt idx="2">
                  <c:v>164</c:v>
                </c:pt>
                <c:pt idx="3">
                  <c:v>164</c:v>
                </c:pt>
                <c:pt idx="4">
                  <c:v>175</c:v>
                </c:pt>
                <c:pt idx="5">
                  <c:v>170</c:v>
                </c:pt>
                <c:pt idx="6">
                  <c:v>169</c:v>
                </c:pt>
                <c:pt idx="7">
                  <c:v>160</c:v>
                </c:pt>
                <c:pt idx="8">
                  <c:v>164</c:v>
                </c:pt>
                <c:pt idx="9">
                  <c:v>158</c:v>
                </c:pt>
                <c:pt idx="10">
                  <c:v>170</c:v>
                </c:pt>
                <c:pt idx="11">
                  <c:v>175</c:v>
                </c:pt>
                <c:pt idx="12">
                  <c:v>167</c:v>
                </c:pt>
                <c:pt idx="13">
                  <c:v>175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631296"/>
        <c:axId val="120632832"/>
      </c:lineChart>
      <c:catAx>
        <c:axId val="120631296"/>
        <c:scaling>
          <c:orientation val="minMax"/>
        </c:scaling>
        <c:delete val="0"/>
        <c:axPos val="b"/>
        <c:majorTickMark val="out"/>
        <c:minorTickMark val="none"/>
        <c:tickLblPos val="nextTo"/>
        <c:crossAx val="120632832"/>
        <c:crosses val="autoZero"/>
        <c:auto val="1"/>
        <c:lblAlgn val="ctr"/>
        <c:lblOffset val="100"/>
        <c:noMultiLvlLbl val="0"/>
      </c:catAx>
      <c:valAx>
        <c:axId val="1206328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631296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Лист1!$K$30:$K$32</c:f>
              <c:strCache>
                <c:ptCount val="3"/>
                <c:pt idx="0">
                  <c:v>отличники</c:v>
                </c:pt>
                <c:pt idx="1">
                  <c:v>ударники</c:v>
                </c:pt>
                <c:pt idx="2">
                  <c:v>остальные</c:v>
                </c:pt>
              </c:strCache>
            </c:strRef>
          </c:cat>
          <c:val>
            <c:numRef>
              <c:f>Лист1!$L$30:$L$32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Лист2!$H$2:$H$4</c:f>
              <c:strCache>
                <c:ptCount val="3"/>
                <c:pt idx="0">
                  <c:v>отличники</c:v>
                </c:pt>
                <c:pt idx="1">
                  <c:v>ударники</c:v>
                </c:pt>
                <c:pt idx="2">
                  <c:v>остальные</c:v>
                </c:pt>
              </c:strCache>
            </c:strRef>
          </c:cat>
          <c:val>
            <c:numRef>
              <c:f>Лист2!$I$2:$I$4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Лист1!$A$2:$A$25</c:f>
              <c:strCache>
                <c:ptCount val="24"/>
                <c:pt idx="0">
                  <c:v>Авдеева Алиса</c:v>
                </c:pt>
                <c:pt idx="1">
                  <c:v>Анохина Екатерина</c:v>
                </c:pt>
                <c:pt idx="2">
                  <c:v>Афанасьева Лика</c:v>
                </c:pt>
                <c:pt idx="3">
                  <c:v>Волошина Анастасия</c:v>
                </c:pt>
                <c:pt idx="4">
                  <c:v>Дубинин Игорь</c:v>
                </c:pt>
                <c:pt idx="5">
                  <c:v>Коваленко Мария</c:v>
                </c:pt>
                <c:pt idx="6">
                  <c:v>Козырев Александр</c:v>
                </c:pt>
                <c:pt idx="7">
                  <c:v>Коровенкина Мария</c:v>
                </c:pt>
                <c:pt idx="8">
                  <c:v>Курапов Илья</c:v>
                </c:pt>
                <c:pt idx="9">
                  <c:v>Максимов Денис</c:v>
                </c:pt>
                <c:pt idx="10">
                  <c:v>Матяж Елизавета</c:v>
                </c:pt>
                <c:pt idx="11">
                  <c:v>Михайлюк Данил</c:v>
                </c:pt>
                <c:pt idx="12">
                  <c:v>Моисеенко Валерия</c:v>
                </c:pt>
                <c:pt idx="13">
                  <c:v>Положиёв Денис</c:v>
                </c:pt>
                <c:pt idx="14">
                  <c:v>Пшеничников Никита</c:v>
                </c:pt>
                <c:pt idx="15">
                  <c:v>Самусенко Софья</c:v>
                </c:pt>
                <c:pt idx="16">
                  <c:v>Селюч Анастасия</c:v>
                </c:pt>
                <c:pt idx="17">
                  <c:v>Слюсар Ангелина</c:v>
                </c:pt>
                <c:pt idx="18">
                  <c:v>Смирнов Максим</c:v>
                </c:pt>
                <c:pt idx="19">
                  <c:v>Тороян Ангелина</c:v>
                </c:pt>
                <c:pt idx="20">
                  <c:v>Унчикова Алина</c:v>
                </c:pt>
                <c:pt idx="21">
                  <c:v>Чередниченко Лидия</c:v>
                </c:pt>
                <c:pt idx="22">
                  <c:v>Черезов Денис</c:v>
                </c:pt>
                <c:pt idx="23">
                  <c:v>Швецова Анастасия</c:v>
                </c:pt>
              </c:strCache>
            </c:strRef>
          </c:cat>
          <c:val>
            <c:numRef>
              <c:f>Лист1!$B$2:$B$25</c:f>
              <c:numCache>
                <c:formatCode>General</c:formatCode>
                <c:ptCount val="24"/>
                <c:pt idx="0">
                  <c:v>43</c:v>
                </c:pt>
                <c:pt idx="1">
                  <c:v>42</c:v>
                </c:pt>
                <c:pt idx="2">
                  <c:v>53</c:v>
                </c:pt>
                <c:pt idx="3">
                  <c:v>50</c:v>
                </c:pt>
                <c:pt idx="4">
                  <c:v>50</c:v>
                </c:pt>
                <c:pt idx="5">
                  <c:v>55</c:v>
                </c:pt>
                <c:pt idx="6">
                  <c:v>58</c:v>
                </c:pt>
                <c:pt idx="7">
                  <c:v>38</c:v>
                </c:pt>
                <c:pt idx="8">
                  <c:v>48</c:v>
                </c:pt>
                <c:pt idx="9">
                  <c:v>48</c:v>
                </c:pt>
                <c:pt idx="10">
                  <c:v>70</c:v>
                </c:pt>
                <c:pt idx="11">
                  <c:v>65</c:v>
                </c:pt>
                <c:pt idx="12">
                  <c:v>70</c:v>
                </c:pt>
                <c:pt idx="13">
                  <c:v>52</c:v>
                </c:pt>
                <c:pt idx="14">
                  <c:v>43</c:v>
                </c:pt>
                <c:pt idx="15">
                  <c:v>48</c:v>
                </c:pt>
                <c:pt idx="16">
                  <c:v>53</c:v>
                </c:pt>
                <c:pt idx="17">
                  <c:v>60</c:v>
                </c:pt>
                <c:pt idx="18">
                  <c:v>46</c:v>
                </c:pt>
                <c:pt idx="19">
                  <c:v>65</c:v>
                </c:pt>
                <c:pt idx="20">
                  <c:v>63</c:v>
                </c:pt>
                <c:pt idx="21">
                  <c:v>58</c:v>
                </c:pt>
                <c:pt idx="22">
                  <c:v>51</c:v>
                </c:pt>
                <c:pt idx="23">
                  <c:v>45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Лист1!$A$4:$A$25</c:f>
              <c:strCache>
                <c:ptCount val="22"/>
                <c:pt idx="0">
                  <c:v>Афанасьева Лика</c:v>
                </c:pt>
                <c:pt idx="1">
                  <c:v>Волошина Анастасия</c:v>
                </c:pt>
                <c:pt idx="2">
                  <c:v>Дубинин Игорь</c:v>
                </c:pt>
                <c:pt idx="3">
                  <c:v>Коваленко Мария</c:v>
                </c:pt>
                <c:pt idx="4">
                  <c:v>Козырев Александр</c:v>
                </c:pt>
                <c:pt idx="5">
                  <c:v>Коровенкина Мария</c:v>
                </c:pt>
                <c:pt idx="6">
                  <c:v>Курапов Илья</c:v>
                </c:pt>
                <c:pt idx="7">
                  <c:v>Максимов Денис</c:v>
                </c:pt>
                <c:pt idx="8">
                  <c:v>Матяж Елизавета</c:v>
                </c:pt>
                <c:pt idx="9">
                  <c:v>Михайлюк Данил</c:v>
                </c:pt>
                <c:pt idx="10">
                  <c:v>Моисеенко Валерия</c:v>
                </c:pt>
                <c:pt idx="11">
                  <c:v>Положиёв Денис</c:v>
                </c:pt>
                <c:pt idx="12">
                  <c:v>Пшеничников Никита</c:v>
                </c:pt>
                <c:pt idx="13">
                  <c:v>Самусенко Софья</c:v>
                </c:pt>
                <c:pt idx="14">
                  <c:v>Селюч Анастасия</c:v>
                </c:pt>
                <c:pt idx="15">
                  <c:v>Слюсар Ангелина</c:v>
                </c:pt>
                <c:pt idx="16">
                  <c:v>Смирнов Максим</c:v>
                </c:pt>
                <c:pt idx="17">
                  <c:v>Тороян Ангелина</c:v>
                </c:pt>
                <c:pt idx="18">
                  <c:v>Унчикова Алина</c:v>
                </c:pt>
                <c:pt idx="19">
                  <c:v>Чередниченко Лидия</c:v>
                </c:pt>
                <c:pt idx="20">
                  <c:v>Черезов Денис</c:v>
                </c:pt>
                <c:pt idx="21">
                  <c:v>Швецова Анастасия</c:v>
                </c:pt>
              </c:strCache>
            </c:strRef>
          </c:cat>
          <c:val>
            <c:numRef>
              <c:f>Лист1!$B$4:$B$25</c:f>
              <c:numCache>
                <c:formatCode>General</c:formatCode>
                <c:ptCount val="22"/>
                <c:pt idx="0">
                  <c:v>53</c:v>
                </c:pt>
                <c:pt idx="1">
                  <c:v>50</c:v>
                </c:pt>
                <c:pt idx="2">
                  <c:v>50</c:v>
                </c:pt>
                <c:pt idx="3">
                  <c:v>55</c:v>
                </c:pt>
                <c:pt idx="4">
                  <c:v>58</c:v>
                </c:pt>
                <c:pt idx="5">
                  <c:v>38</c:v>
                </c:pt>
                <c:pt idx="6">
                  <c:v>48</c:v>
                </c:pt>
                <c:pt idx="7">
                  <c:v>48</c:v>
                </c:pt>
                <c:pt idx="8">
                  <c:v>70</c:v>
                </c:pt>
                <c:pt idx="9">
                  <c:v>65</c:v>
                </c:pt>
                <c:pt idx="10">
                  <c:v>70</c:v>
                </c:pt>
                <c:pt idx="11">
                  <c:v>52</c:v>
                </c:pt>
                <c:pt idx="12">
                  <c:v>43</c:v>
                </c:pt>
                <c:pt idx="13">
                  <c:v>48</c:v>
                </c:pt>
                <c:pt idx="14">
                  <c:v>53</c:v>
                </c:pt>
                <c:pt idx="15">
                  <c:v>60</c:v>
                </c:pt>
                <c:pt idx="16">
                  <c:v>46</c:v>
                </c:pt>
                <c:pt idx="17">
                  <c:v>65</c:v>
                </c:pt>
                <c:pt idx="18">
                  <c:v>63</c:v>
                </c:pt>
                <c:pt idx="19">
                  <c:v>58</c:v>
                </c:pt>
                <c:pt idx="20">
                  <c:v>51</c:v>
                </c:pt>
                <c:pt idx="21">
                  <c:v>45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1347456"/>
        <c:axId val="121353344"/>
      </c:barChart>
      <c:catAx>
        <c:axId val="121347456"/>
        <c:scaling>
          <c:orientation val="minMax"/>
        </c:scaling>
        <c:delete val="0"/>
        <c:axPos val="b"/>
        <c:majorTickMark val="out"/>
        <c:minorTickMark val="none"/>
        <c:tickLblPos val="nextTo"/>
        <c:crossAx val="121353344"/>
        <c:crosses val="autoZero"/>
        <c:auto val="1"/>
        <c:lblAlgn val="ctr"/>
        <c:lblOffset val="100"/>
        <c:noMultiLvlLbl val="0"/>
      </c:catAx>
      <c:valAx>
        <c:axId val="121353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13474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Лист1!$A$2:$A$25</c:f>
              <c:strCache>
                <c:ptCount val="24"/>
                <c:pt idx="0">
                  <c:v>Авдеева Алиса</c:v>
                </c:pt>
                <c:pt idx="1">
                  <c:v>Анохина Екатерина</c:v>
                </c:pt>
                <c:pt idx="2">
                  <c:v>Афанасьева Лика</c:v>
                </c:pt>
                <c:pt idx="3">
                  <c:v>Волошина Анастасия</c:v>
                </c:pt>
                <c:pt idx="4">
                  <c:v>Дубинин Игорь</c:v>
                </c:pt>
                <c:pt idx="5">
                  <c:v>Коваленко Мария</c:v>
                </c:pt>
                <c:pt idx="6">
                  <c:v>Козырев Александр</c:v>
                </c:pt>
                <c:pt idx="7">
                  <c:v>Коровенкина Мария</c:v>
                </c:pt>
                <c:pt idx="8">
                  <c:v>Курапов Илья</c:v>
                </c:pt>
                <c:pt idx="9">
                  <c:v>Максимов Денис</c:v>
                </c:pt>
                <c:pt idx="10">
                  <c:v>Матяж Елизавета</c:v>
                </c:pt>
                <c:pt idx="11">
                  <c:v>Михайлюк Данил</c:v>
                </c:pt>
                <c:pt idx="12">
                  <c:v>Моисеенко Валерия</c:v>
                </c:pt>
                <c:pt idx="13">
                  <c:v>Положиёв Денис</c:v>
                </c:pt>
                <c:pt idx="14">
                  <c:v>Пшеничников Никита</c:v>
                </c:pt>
                <c:pt idx="15">
                  <c:v>Самусенко Софья</c:v>
                </c:pt>
                <c:pt idx="16">
                  <c:v>Селюч Анастасия</c:v>
                </c:pt>
                <c:pt idx="17">
                  <c:v>Слюсар Ангелина</c:v>
                </c:pt>
                <c:pt idx="18">
                  <c:v>Смирнов Максим</c:v>
                </c:pt>
                <c:pt idx="19">
                  <c:v>Тороян Ангелина</c:v>
                </c:pt>
                <c:pt idx="20">
                  <c:v>Унчикова Алина</c:v>
                </c:pt>
                <c:pt idx="21">
                  <c:v>Чередниченко Лидия</c:v>
                </c:pt>
                <c:pt idx="22">
                  <c:v>Черезов Денис</c:v>
                </c:pt>
                <c:pt idx="23">
                  <c:v>Швецова Анастасия</c:v>
                </c:pt>
              </c:strCache>
            </c:strRef>
          </c:cat>
          <c:val>
            <c:numRef>
              <c:f>Лист1!$C$2:$C$25</c:f>
              <c:numCache>
                <c:formatCode>General</c:formatCode>
                <c:ptCount val="24"/>
                <c:pt idx="0">
                  <c:v>160</c:v>
                </c:pt>
                <c:pt idx="1">
                  <c:v>159</c:v>
                </c:pt>
                <c:pt idx="2">
                  <c:v>164</c:v>
                </c:pt>
                <c:pt idx="3">
                  <c:v>164</c:v>
                </c:pt>
                <c:pt idx="4">
                  <c:v>175</c:v>
                </c:pt>
                <c:pt idx="5">
                  <c:v>170</c:v>
                </c:pt>
                <c:pt idx="6">
                  <c:v>169</c:v>
                </c:pt>
                <c:pt idx="7">
                  <c:v>160</c:v>
                </c:pt>
                <c:pt idx="8">
                  <c:v>164</c:v>
                </c:pt>
                <c:pt idx="9">
                  <c:v>158</c:v>
                </c:pt>
                <c:pt idx="10">
                  <c:v>170</c:v>
                </c:pt>
                <c:pt idx="11">
                  <c:v>175</c:v>
                </c:pt>
                <c:pt idx="12">
                  <c:v>167</c:v>
                </c:pt>
                <c:pt idx="13">
                  <c:v>175</c:v>
                </c:pt>
                <c:pt idx="14">
                  <c:v>164</c:v>
                </c:pt>
                <c:pt idx="15">
                  <c:v>162</c:v>
                </c:pt>
                <c:pt idx="16">
                  <c:v>162</c:v>
                </c:pt>
                <c:pt idx="17">
                  <c:v>165</c:v>
                </c:pt>
                <c:pt idx="18">
                  <c:v>155</c:v>
                </c:pt>
                <c:pt idx="19">
                  <c:v>168</c:v>
                </c:pt>
                <c:pt idx="20">
                  <c:v>164</c:v>
                </c:pt>
                <c:pt idx="21">
                  <c:v>167</c:v>
                </c:pt>
                <c:pt idx="22">
                  <c:v>172</c:v>
                </c:pt>
                <c:pt idx="23">
                  <c:v>150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1749376"/>
        <c:axId val="111767552"/>
      </c:barChart>
      <c:catAx>
        <c:axId val="111749376"/>
        <c:scaling>
          <c:orientation val="minMax"/>
        </c:scaling>
        <c:delete val="0"/>
        <c:axPos val="l"/>
        <c:majorTickMark val="out"/>
        <c:minorTickMark val="none"/>
        <c:tickLblPos val="nextTo"/>
        <c:crossAx val="111767552"/>
        <c:crosses val="autoZero"/>
        <c:auto val="1"/>
        <c:lblAlgn val="ctr"/>
        <c:lblOffset val="100"/>
        <c:noMultiLvlLbl val="0"/>
      </c:catAx>
      <c:valAx>
        <c:axId val="11176755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117493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Успеваемость по информатике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6.1556473705123856E-2"/>
          <c:y val="2.5104404353932182E-2"/>
          <c:w val="0.93424879718069365"/>
          <c:h val="0.779285207626503"/>
        </c:manualLayout>
      </c:layout>
      <c:lineChart>
        <c:grouping val="standard"/>
        <c:varyColors val="0"/>
        <c:ser>
          <c:idx val="0"/>
          <c:order val="0"/>
          <c:cat>
            <c:strRef>
              <c:f>Лист1!$A$2:$A$25</c:f>
              <c:strCache>
                <c:ptCount val="24"/>
                <c:pt idx="0">
                  <c:v>Авдеева Алиса</c:v>
                </c:pt>
                <c:pt idx="1">
                  <c:v>Анохина Екатерина</c:v>
                </c:pt>
                <c:pt idx="2">
                  <c:v>Афанасьева Лика</c:v>
                </c:pt>
                <c:pt idx="3">
                  <c:v>Волошина Анастасия</c:v>
                </c:pt>
                <c:pt idx="4">
                  <c:v>Дубинин Игорь</c:v>
                </c:pt>
                <c:pt idx="5">
                  <c:v>Коваленко Мария</c:v>
                </c:pt>
                <c:pt idx="6">
                  <c:v>Козырев Александр</c:v>
                </c:pt>
                <c:pt idx="7">
                  <c:v>Коровенкина Мария</c:v>
                </c:pt>
                <c:pt idx="8">
                  <c:v>Курапов Илья</c:v>
                </c:pt>
                <c:pt idx="9">
                  <c:v>Максимов Денис</c:v>
                </c:pt>
                <c:pt idx="10">
                  <c:v>Матяж Елизавета</c:v>
                </c:pt>
                <c:pt idx="11">
                  <c:v>Михайлюк Данил</c:v>
                </c:pt>
                <c:pt idx="12">
                  <c:v>Моисеенко Валерия</c:v>
                </c:pt>
                <c:pt idx="13">
                  <c:v>Положиёв Денис</c:v>
                </c:pt>
                <c:pt idx="14">
                  <c:v>Пшеничников Никита</c:v>
                </c:pt>
                <c:pt idx="15">
                  <c:v>Самусенко Софья</c:v>
                </c:pt>
                <c:pt idx="16">
                  <c:v>Селюч Анастасия</c:v>
                </c:pt>
                <c:pt idx="17">
                  <c:v>Слюсар Ангелина</c:v>
                </c:pt>
                <c:pt idx="18">
                  <c:v>Смирнов Максим</c:v>
                </c:pt>
                <c:pt idx="19">
                  <c:v>Тороян Ангелина</c:v>
                </c:pt>
                <c:pt idx="20">
                  <c:v>Унчикова Алина</c:v>
                </c:pt>
                <c:pt idx="21">
                  <c:v>Чередниченко Лидия</c:v>
                </c:pt>
                <c:pt idx="22">
                  <c:v>Черезов Денис</c:v>
                </c:pt>
                <c:pt idx="23">
                  <c:v>Швецова Анастасия</c:v>
                </c:pt>
              </c:strCache>
            </c:strRef>
          </c:cat>
          <c:val>
            <c:numRef>
              <c:f>Лист1!$D$2:$D$25</c:f>
              <c:numCache>
                <c:formatCode>General</c:formatCode>
                <c:ptCount val="24"/>
                <c:pt idx="0">
                  <c:v>5</c:v>
                </c:pt>
                <c:pt idx="1">
                  <c:v>3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4</c:v>
                </c:pt>
                <c:pt idx="9">
                  <c:v>4</c:v>
                </c:pt>
                <c:pt idx="10">
                  <c:v>5</c:v>
                </c:pt>
                <c:pt idx="11">
                  <c:v>3</c:v>
                </c:pt>
                <c:pt idx="12">
                  <c:v>3</c:v>
                </c:pt>
                <c:pt idx="13">
                  <c:v>4</c:v>
                </c:pt>
                <c:pt idx="14">
                  <c:v>3</c:v>
                </c:pt>
                <c:pt idx="15">
                  <c:v>3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4</c:v>
                </c:pt>
                <c:pt idx="20">
                  <c:v>5</c:v>
                </c:pt>
                <c:pt idx="21">
                  <c:v>3</c:v>
                </c:pt>
                <c:pt idx="22">
                  <c:v>3</c:v>
                </c:pt>
                <c:pt idx="23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796224"/>
        <c:axId val="111797760"/>
      </c:lineChart>
      <c:catAx>
        <c:axId val="111796224"/>
        <c:scaling>
          <c:orientation val="minMax"/>
        </c:scaling>
        <c:delete val="0"/>
        <c:axPos val="b"/>
        <c:majorTickMark val="out"/>
        <c:minorTickMark val="none"/>
        <c:tickLblPos val="nextTo"/>
        <c:crossAx val="111797760"/>
        <c:crosses val="autoZero"/>
        <c:auto val="1"/>
        <c:lblAlgn val="ctr"/>
        <c:lblOffset val="100"/>
        <c:noMultiLvlLbl val="0"/>
      </c:catAx>
      <c:valAx>
        <c:axId val="111797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17962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Лист1!$E$30:$E$37</c:f>
              <c:strCache>
                <c:ptCount val="8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июнь</c:v>
                </c:pt>
                <c:pt idx="4">
                  <c:v>август</c:v>
                </c:pt>
                <c:pt idx="5">
                  <c:v>сентябрь</c:v>
                </c:pt>
                <c:pt idx="6">
                  <c:v>ноябрь</c:v>
                </c:pt>
                <c:pt idx="7">
                  <c:v>декабрь</c:v>
                </c:pt>
              </c:strCache>
            </c:strRef>
          </c:cat>
          <c:val>
            <c:numRef>
              <c:f>Лист1!$F$30:$F$37</c:f>
              <c:numCache>
                <c:formatCode>General</c:formatCode>
                <c:ptCount val="8"/>
                <c:pt idx="0">
                  <c:v>5</c:v>
                </c:pt>
                <c:pt idx="1">
                  <c:v>4</c:v>
                </c:pt>
                <c:pt idx="2">
                  <c:v>5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1</c:v>
                </c:pt>
                <c:pt idx="7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cat>
            <c:strRef>
              <c:f>Лист1!$E$30:$E$37</c:f>
              <c:strCache>
                <c:ptCount val="8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июнь</c:v>
                </c:pt>
                <c:pt idx="4">
                  <c:v>август</c:v>
                </c:pt>
                <c:pt idx="5">
                  <c:v>сентябрь</c:v>
                </c:pt>
                <c:pt idx="6">
                  <c:v>ноябрь</c:v>
                </c:pt>
                <c:pt idx="7">
                  <c:v>декабрь</c:v>
                </c:pt>
              </c:strCache>
            </c:strRef>
          </c:cat>
          <c:val>
            <c:numRef>
              <c:f>Лист1!$F$30:$F$37</c:f>
              <c:numCache>
                <c:formatCode>General</c:formatCode>
                <c:ptCount val="8"/>
                <c:pt idx="0">
                  <c:v>5</c:v>
                </c:pt>
                <c:pt idx="1">
                  <c:v>4</c:v>
                </c:pt>
                <c:pt idx="2">
                  <c:v>5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1</c:v>
                </c:pt>
                <c:pt idx="7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836544"/>
        <c:axId val="111858816"/>
      </c:radarChart>
      <c:catAx>
        <c:axId val="111836544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400"/>
            </a:pPr>
            <a:endParaRPr lang="ru-RU"/>
          </a:p>
        </c:txPr>
        <c:crossAx val="111858816"/>
        <c:crosses val="autoZero"/>
        <c:auto val="1"/>
        <c:lblAlgn val="ctr"/>
        <c:lblOffset val="100"/>
        <c:noMultiLvlLbl val="0"/>
      </c:catAx>
      <c:valAx>
        <c:axId val="11185881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11836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1"/>
            <c:bubble3D val="0"/>
            <c:explosion val="7"/>
          </c:dPt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Лист1!$H$30:$H$31</c:f>
              <c:strCache>
                <c:ptCount val="2"/>
                <c:pt idx="0">
                  <c:v>мальчики</c:v>
                </c:pt>
                <c:pt idx="1">
                  <c:v>девочки</c:v>
                </c:pt>
              </c:strCache>
            </c:strRef>
          </c:cat>
          <c:val>
            <c:numRef>
              <c:f>Лист1!$I$30:$I$31</c:f>
              <c:numCache>
                <c:formatCode>General</c:formatCode>
                <c:ptCount val="2"/>
                <c:pt idx="0">
                  <c:v>9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Лист2!$E$2:$E$3</c:f>
              <c:strCache>
                <c:ptCount val="2"/>
                <c:pt idx="0">
                  <c:v>мальчики</c:v>
                </c:pt>
                <c:pt idx="1">
                  <c:v>девочки</c:v>
                </c:pt>
              </c:strCache>
            </c:strRef>
          </c:cat>
          <c:val>
            <c:numRef>
              <c:f>Лист2!$F$2:$F$3</c:f>
              <c:numCache>
                <c:formatCode>General</c:formatCode>
                <c:ptCount val="2"/>
                <c:pt idx="0">
                  <c:v>9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027145-2560-4C91-8FFE-41D8A394829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E37476-3264-449F-BBC9-C82F6C02C5EA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диаграммы</a:t>
          </a:r>
          <a:endParaRPr lang="ru-RU" dirty="0"/>
        </a:p>
      </dgm:t>
    </dgm:pt>
    <dgm:pt modelId="{86498D26-769B-4D2B-995E-54D545932122}" type="parTrans" cxnId="{98DFFBCC-8373-48FC-85BD-46414422594E}">
      <dgm:prSet/>
      <dgm:spPr/>
      <dgm:t>
        <a:bodyPr/>
        <a:lstStyle/>
        <a:p>
          <a:endParaRPr lang="ru-RU"/>
        </a:p>
      </dgm:t>
    </dgm:pt>
    <dgm:pt modelId="{2EE5CD95-03D2-4198-A5F1-5F6330DDDFE6}" type="sibTrans" cxnId="{98DFFBCC-8373-48FC-85BD-46414422594E}">
      <dgm:prSet/>
      <dgm:spPr/>
      <dgm:t>
        <a:bodyPr/>
        <a:lstStyle/>
        <a:p>
          <a:endParaRPr lang="ru-RU"/>
        </a:p>
      </dgm:t>
    </dgm:pt>
    <dgm:pt modelId="{AA8EB9C9-7533-4555-BE58-58BDB40BEE9A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гистограммы</a:t>
          </a:r>
          <a:endParaRPr lang="ru-RU" dirty="0"/>
        </a:p>
      </dgm:t>
    </dgm:pt>
    <dgm:pt modelId="{517D74A2-7F97-405D-A46D-6187AB78B280}" type="parTrans" cxnId="{3D40BAD2-198C-4D15-AD92-51D93A915499}">
      <dgm:prSet/>
      <dgm:spPr/>
      <dgm:t>
        <a:bodyPr/>
        <a:lstStyle/>
        <a:p>
          <a:endParaRPr lang="ru-RU"/>
        </a:p>
      </dgm:t>
    </dgm:pt>
    <dgm:pt modelId="{9201C06D-AE32-4C3D-A4FC-03ECB49699D2}" type="sibTrans" cxnId="{3D40BAD2-198C-4D15-AD92-51D93A915499}">
      <dgm:prSet/>
      <dgm:spPr/>
      <dgm:t>
        <a:bodyPr/>
        <a:lstStyle/>
        <a:p>
          <a:endParaRPr lang="ru-RU"/>
        </a:p>
      </dgm:t>
    </dgm:pt>
    <dgm:pt modelId="{EC1B6AB5-5091-46BE-90C0-9A519165E76E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графики</a:t>
          </a:r>
          <a:endParaRPr lang="ru-RU" dirty="0"/>
        </a:p>
      </dgm:t>
    </dgm:pt>
    <dgm:pt modelId="{23E356A8-2346-4BF3-B3BB-72DC1EEE2322}" type="parTrans" cxnId="{89A49E51-B398-4F99-938F-E29C9F554F97}">
      <dgm:prSet/>
      <dgm:spPr/>
      <dgm:t>
        <a:bodyPr/>
        <a:lstStyle/>
        <a:p>
          <a:endParaRPr lang="ru-RU"/>
        </a:p>
      </dgm:t>
    </dgm:pt>
    <dgm:pt modelId="{811BE9BC-2C56-4A7F-8475-ACDFFD753E73}" type="sibTrans" cxnId="{89A49E51-B398-4F99-938F-E29C9F554F97}">
      <dgm:prSet/>
      <dgm:spPr/>
      <dgm:t>
        <a:bodyPr/>
        <a:lstStyle/>
        <a:p>
          <a:endParaRPr lang="ru-RU"/>
        </a:p>
      </dgm:t>
    </dgm:pt>
    <dgm:pt modelId="{A59F7E1D-C240-4057-AE00-3AFC0A3F5578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круговые</a:t>
          </a:r>
          <a:endParaRPr lang="ru-RU" dirty="0"/>
        </a:p>
      </dgm:t>
    </dgm:pt>
    <dgm:pt modelId="{22670170-BA7F-405A-A227-1BE6D5576063}" type="parTrans" cxnId="{3A975415-95C6-45FB-A7E1-E2F33951501F}">
      <dgm:prSet/>
      <dgm:spPr/>
      <dgm:t>
        <a:bodyPr/>
        <a:lstStyle/>
        <a:p>
          <a:endParaRPr lang="ru-RU"/>
        </a:p>
      </dgm:t>
    </dgm:pt>
    <dgm:pt modelId="{010E6343-A402-4916-A48D-B929A8D92B71}" type="sibTrans" cxnId="{3A975415-95C6-45FB-A7E1-E2F33951501F}">
      <dgm:prSet/>
      <dgm:spPr/>
      <dgm:t>
        <a:bodyPr/>
        <a:lstStyle/>
        <a:p>
          <a:endParaRPr lang="ru-RU"/>
        </a:p>
      </dgm:t>
    </dgm:pt>
    <dgm:pt modelId="{D67F9CC0-7D26-462D-9BB8-28745129DAAB}" type="pres">
      <dgm:prSet presAssocID="{16027145-2560-4C91-8FFE-41D8A394829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B727F71-DFB5-46FB-8190-36BF0A537B78}" type="pres">
      <dgm:prSet presAssocID="{F5E37476-3264-449F-BBC9-C82F6C02C5EA}" presName="hierRoot1" presStyleCnt="0">
        <dgm:presLayoutVars>
          <dgm:hierBranch val="init"/>
        </dgm:presLayoutVars>
      </dgm:prSet>
      <dgm:spPr/>
    </dgm:pt>
    <dgm:pt modelId="{1CA0AA82-C327-4830-B9AC-8EB5F463686E}" type="pres">
      <dgm:prSet presAssocID="{F5E37476-3264-449F-BBC9-C82F6C02C5EA}" presName="rootComposite1" presStyleCnt="0"/>
      <dgm:spPr/>
    </dgm:pt>
    <dgm:pt modelId="{3FF4F6FF-7D6A-49D8-8FBF-B5F9129D5522}" type="pres">
      <dgm:prSet presAssocID="{F5E37476-3264-449F-BBC9-C82F6C02C5EA}" presName="rootText1" presStyleLbl="node0" presStyleIdx="0" presStyleCnt="1" custScaleX="226984" custLinFactNeighborX="-668" custLinFactNeighborY="-721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DAFE32-C99F-4F85-A6C2-23D79EC4AB88}" type="pres">
      <dgm:prSet presAssocID="{F5E37476-3264-449F-BBC9-C82F6C02C5E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41F3839-C4F6-4BB1-9516-839BC7502BC8}" type="pres">
      <dgm:prSet presAssocID="{F5E37476-3264-449F-BBC9-C82F6C02C5EA}" presName="hierChild2" presStyleCnt="0"/>
      <dgm:spPr/>
    </dgm:pt>
    <dgm:pt modelId="{9C84A552-1547-4669-B57E-33BE095D8D21}" type="pres">
      <dgm:prSet presAssocID="{517D74A2-7F97-405D-A46D-6187AB78B280}" presName="Name37" presStyleLbl="parChTrans1D2" presStyleIdx="0" presStyleCnt="3"/>
      <dgm:spPr/>
      <dgm:t>
        <a:bodyPr/>
        <a:lstStyle/>
        <a:p>
          <a:endParaRPr lang="ru-RU"/>
        </a:p>
      </dgm:t>
    </dgm:pt>
    <dgm:pt modelId="{22F8C150-8FA2-43DF-9C7B-6D13234BFF0E}" type="pres">
      <dgm:prSet presAssocID="{AA8EB9C9-7533-4555-BE58-58BDB40BEE9A}" presName="hierRoot2" presStyleCnt="0">
        <dgm:presLayoutVars>
          <dgm:hierBranch val="init"/>
        </dgm:presLayoutVars>
      </dgm:prSet>
      <dgm:spPr/>
    </dgm:pt>
    <dgm:pt modelId="{81F0855B-5525-4678-8947-425236B6F56D}" type="pres">
      <dgm:prSet presAssocID="{AA8EB9C9-7533-4555-BE58-58BDB40BEE9A}" presName="rootComposite" presStyleCnt="0"/>
      <dgm:spPr/>
    </dgm:pt>
    <dgm:pt modelId="{42A2009D-DB13-47E3-8217-9B47670ED9CF}" type="pres">
      <dgm:prSet presAssocID="{AA8EB9C9-7533-4555-BE58-58BDB40BEE9A}" presName="rootText" presStyleLbl="node2" presStyleIdx="0" presStyleCnt="3" custScaleX="2497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EBBF54-A8E8-4C69-9907-30A38D0D3023}" type="pres">
      <dgm:prSet presAssocID="{AA8EB9C9-7533-4555-BE58-58BDB40BEE9A}" presName="rootConnector" presStyleLbl="node2" presStyleIdx="0" presStyleCnt="3"/>
      <dgm:spPr/>
      <dgm:t>
        <a:bodyPr/>
        <a:lstStyle/>
        <a:p>
          <a:endParaRPr lang="ru-RU"/>
        </a:p>
      </dgm:t>
    </dgm:pt>
    <dgm:pt modelId="{33B5E24E-60AC-45CB-B295-4CFE1A01F650}" type="pres">
      <dgm:prSet presAssocID="{AA8EB9C9-7533-4555-BE58-58BDB40BEE9A}" presName="hierChild4" presStyleCnt="0"/>
      <dgm:spPr/>
    </dgm:pt>
    <dgm:pt modelId="{070FA7B1-1962-498D-A9A1-16D7A162947D}" type="pres">
      <dgm:prSet presAssocID="{AA8EB9C9-7533-4555-BE58-58BDB40BEE9A}" presName="hierChild5" presStyleCnt="0"/>
      <dgm:spPr/>
    </dgm:pt>
    <dgm:pt modelId="{0F549B46-91A6-481D-BBFC-AAF7C31DC8E0}" type="pres">
      <dgm:prSet presAssocID="{23E356A8-2346-4BF3-B3BB-72DC1EEE2322}" presName="Name37" presStyleLbl="parChTrans1D2" presStyleIdx="1" presStyleCnt="3"/>
      <dgm:spPr/>
      <dgm:t>
        <a:bodyPr/>
        <a:lstStyle/>
        <a:p>
          <a:endParaRPr lang="ru-RU"/>
        </a:p>
      </dgm:t>
    </dgm:pt>
    <dgm:pt modelId="{D3B7BA8B-D111-47B0-90EA-4823F2AFEA32}" type="pres">
      <dgm:prSet presAssocID="{EC1B6AB5-5091-46BE-90C0-9A519165E76E}" presName="hierRoot2" presStyleCnt="0">
        <dgm:presLayoutVars>
          <dgm:hierBranch val="init"/>
        </dgm:presLayoutVars>
      </dgm:prSet>
      <dgm:spPr/>
    </dgm:pt>
    <dgm:pt modelId="{358A7B54-1E76-4A0B-94C1-5874BE5E2B03}" type="pres">
      <dgm:prSet presAssocID="{EC1B6AB5-5091-46BE-90C0-9A519165E76E}" presName="rootComposite" presStyleCnt="0"/>
      <dgm:spPr/>
    </dgm:pt>
    <dgm:pt modelId="{88A9A828-CB6B-4574-A337-351E29495206}" type="pres">
      <dgm:prSet presAssocID="{EC1B6AB5-5091-46BE-90C0-9A519165E76E}" presName="rootText" presStyleLbl="node2" presStyleIdx="1" presStyleCnt="3" custScaleX="1249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6DC907-ACA9-4725-8D96-6E0A11B99C47}" type="pres">
      <dgm:prSet presAssocID="{EC1B6AB5-5091-46BE-90C0-9A519165E76E}" presName="rootConnector" presStyleLbl="node2" presStyleIdx="1" presStyleCnt="3"/>
      <dgm:spPr/>
      <dgm:t>
        <a:bodyPr/>
        <a:lstStyle/>
        <a:p>
          <a:endParaRPr lang="ru-RU"/>
        </a:p>
      </dgm:t>
    </dgm:pt>
    <dgm:pt modelId="{EE23297F-2216-4FED-9209-E150B44E1EC4}" type="pres">
      <dgm:prSet presAssocID="{EC1B6AB5-5091-46BE-90C0-9A519165E76E}" presName="hierChild4" presStyleCnt="0"/>
      <dgm:spPr/>
    </dgm:pt>
    <dgm:pt modelId="{BA26498F-279B-4180-B369-7749186C5AFB}" type="pres">
      <dgm:prSet presAssocID="{EC1B6AB5-5091-46BE-90C0-9A519165E76E}" presName="hierChild5" presStyleCnt="0"/>
      <dgm:spPr/>
    </dgm:pt>
    <dgm:pt modelId="{E5B17C78-1FA7-4581-AD44-DB792E019A6F}" type="pres">
      <dgm:prSet presAssocID="{22670170-BA7F-405A-A227-1BE6D5576063}" presName="Name37" presStyleLbl="parChTrans1D2" presStyleIdx="2" presStyleCnt="3"/>
      <dgm:spPr/>
      <dgm:t>
        <a:bodyPr/>
        <a:lstStyle/>
        <a:p>
          <a:endParaRPr lang="ru-RU"/>
        </a:p>
      </dgm:t>
    </dgm:pt>
    <dgm:pt modelId="{DD7007FA-A2E4-4EA2-A43D-18378DD3C9E7}" type="pres">
      <dgm:prSet presAssocID="{A59F7E1D-C240-4057-AE00-3AFC0A3F5578}" presName="hierRoot2" presStyleCnt="0">
        <dgm:presLayoutVars>
          <dgm:hierBranch val="init"/>
        </dgm:presLayoutVars>
      </dgm:prSet>
      <dgm:spPr/>
    </dgm:pt>
    <dgm:pt modelId="{2D56654D-B5BB-497D-8CA6-3A774BCBEE1B}" type="pres">
      <dgm:prSet presAssocID="{A59F7E1D-C240-4057-AE00-3AFC0A3F5578}" presName="rootComposite" presStyleCnt="0"/>
      <dgm:spPr/>
    </dgm:pt>
    <dgm:pt modelId="{AD2F258A-FCD8-4FAF-85E4-64414AAEFE0A}" type="pres">
      <dgm:prSet presAssocID="{A59F7E1D-C240-4057-AE00-3AFC0A3F5578}" presName="rootText" presStyleLbl="node2" presStyleIdx="2" presStyleCnt="3" custScaleX="124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C79428-0609-41AB-953F-7DA364B7B1DB}" type="pres">
      <dgm:prSet presAssocID="{A59F7E1D-C240-4057-AE00-3AFC0A3F5578}" presName="rootConnector" presStyleLbl="node2" presStyleIdx="2" presStyleCnt="3"/>
      <dgm:spPr/>
      <dgm:t>
        <a:bodyPr/>
        <a:lstStyle/>
        <a:p>
          <a:endParaRPr lang="ru-RU"/>
        </a:p>
      </dgm:t>
    </dgm:pt>
    <dgm:pt modelId="{5EE2A20B-3DB9-4C48-A0A3-642107E41E66}" type="pres">
      <dgm:prSet presAssocID="{A59F7E1D-C240-4057-AE00-3AFC0A3F5578}" presName="hierChild4" presStyleCnt="0"/>
      <dgm:spPr/>
    </dgm:pt>
    <dgm:pt modelId="{513E8ECE-CB27-470D-8E4C-8B293A5BE2F5}" type="pres">
      <dgm:prSet presAssocID="{A59F7E1D-C240-4057-AE00-3AFC0A3F5578}" presName="hierChild5" presStyleCnt="0"/>
      <dgm:spPr/>
    </dgm:pt>
    <dgm:pt modelId="{3C4313D8-3EB6-4F47-A907-0324DC957FCF}" type="pres">
      <dgm:prSet presAssocID="{F5E37476-3264-449F-BBC9-C82F6C02C5EA}" presName="hierChild3" presStyleCnt="0"/>
      <dgm:spPr/>
    </dgm:pt>
  </dgm:ptLst>
  <dgm:cxnLst>
    <dgm:cxn modelId="{10F8B72E-F4A4-49E3-8BAA-052A5BE4E668}" type="presOf" srcId="{517D74A2-7F97-405D-A46D-6187AB78B280}" destId="{9C84A552-1547-4669-B57E-33BE095D8D21}" srcOrd="0" destOrd="0" presId="urn:microsoft.com/office/officeart/2005/8/layout/orgChart1"/>
    <dgm:cxn modelId="{3D40BAD2-198C-4D15-AD92-51D93A915499}" srcId="{F5E37476-3264-449F-BBC9-C82F6C02C5EA}" destId="{AA8EB9C9-7533-4555-BE58-58BDB40BEE9A}" srcOrd="0" destOrd="0" parTransId="{517D74A2-7F97-405D-A46D-6187AB78B280}" sibTransId="{9201C06D-AE32-4C3D-A4FC-03ECB49699D2}"/>
    <dgm:cxn modelId="{98DFFBCC-8373-48FC-85BD-46414422594E}" srcId="{16027145-2560-4C91-8FFE-41D8A3948292}" destId="{F5E37476-3264-449F-BBC9-C82F6C02C5EA}" srcOrd="0" destOrd="0" parTransId="{86498D26-769B-4D2B-995E-54D545932122}" sibTransId="{2EE5CD95-03D2-4198-A5F1-5F6330DDDFE6}"/>
    <dgm:cxn modelId="{97B2760A-9417-4A11-9EEA-521805D6D258}" type="presOf" srcId="{16027145-2560-4C91-8FFE-41D8A3948292}" destId="{D67F9CC0-7D26-462D-9BB8-28745129DAAB}" srcOrd="0" destOrd="0" presId="urn:microsoft.com/office/officeart/2005/8/layout/orgChart1"/>
    <dgm:cxn modelId="{DE433CE5-918E-41EF-8D6F-70BBFDAF350E}" type="presOf" srcId="{F5E37476-3264-449F-BBC9-C82F6C02C5EA}" destId="{7ADAFE32-C99F-4F85-A6C2-23D79EC4AB88}" srcOrd="1" destOrd="0" presId="urn:microsoft.com/office/officeart/2005/8/layout/orgChart1"/>
    <dgm:cxn modelId="{89A49E51-B398-4F99-938F-E29C9F554F97}" srcId="{F5E37476-3264-449F-BBC9-C82F6C02C5EA}" destId="{EC1B6AB5-5091-46BE-90C0-9A519165E76E}" srcOrd="1" destOrd="0" parTransId="{23E356A8-2346-4BF3-B3BB-72DC1EEE2322}" sibTransId="{811BE9BC-2C56-4A7F-8475-ACDFFD753E73}"/>
    <dgm:cxn modelId="{3A975415-95C6-45FB-A7E1-E2F33951501F}" srcId="{F5E37476-3264-449F-BBC9-C82F6C02C5EA}" destId="{A59F7E1D-C240-4057-AE00-3AFC0A3F5578}" srcOrd="2" destOrd="0" parTransId="{22670170-BA7F-405A-A227-1BE6D5576063}" sibTransId="{010E6343-A402-4916-A48D-B929A8D92B71}"/>
    <dgm:cxn modelId="{0107BB25-DE8D-4E29-9D56-39A9476A8453}" type="presOf" srcId="{EC1B6AB5-5091-46BE-90C0-9A519165E76E}" destId="{AF6DC907-ACA9-4725-8D96-6E0A11B99C47}" srcOrd="1" destOrd="0" presId="urn:microsoft.com/office/officeart/2005/8/layout/orgChart1"/>
    <dgm:cxn modelId="{14092ECF-7FE0-405F-8E17-35A37B79BD4E}" type="presOf" srcId="{EC1B6AB5-5091-46BE-90C0-9A519165E76E}" destId="{88A9A828-CB6B-4574-A337-351E29495206}" srcOrd="0" destOrd="0" presId="urn:microsoft.com/office/officeart/2005/8/layout/orgChart1"/>
    <dgm:cxn modelId="{011B7DB7-7508-42A6-94C3-92E3D6EA6DF6}" type="presOf" srcId="{AA8EB9C9-7533-4555-BE58-58BDB40BEE9A}" destId="{42A2009D-DB13-47E3-8217-9B47670ED9CF}" srcOrd="0" destOrd="0" presId="urn:microsoft.com/office/officeart/2005/8/layout/orgChart1"/>
    <dgm:cxn modelId="{F60EFCCF-E063-407E-AF98-4912AC8283D0}" type="presOf" srcId="{22670170-BA7F-405A-A227-1BE6D5576063}" destId="{E5B17C78-1FA7-4581-AD44-DB792E019A6F}" srcOrd="0" destOrd="0" presId="urn:microsoft.com/office/officeart/2005/8/layout/orgChart1"/>
    <dgm:cxn modelId="{0B822ABE-DD98-4611-A723-153194DCCD5A}" type="presOf" srcId="{A59F7E1D-C240-4057-AE00-3AFC0A3F5578}" destId="{8FC79428-0609-41AB-953F-7DA364B7B1DB}" srcOrd="1" destOrd="0" presId="urn:microsoft.com/office/officeart/2005/8/layout/orgChart1"/>
    <dgm:cxn modelId="{5A324490-AEE3-4093-8637-AC28ACA08440}" type="presOf" srcId="{F5E37476-3264-449F-BBC9-C82F6C02C5EA}" destId="{3FF4F6FF-7D6A-49D8-8FBF-B5F9129D5522}" srcOrd="0" destOrd="0" presId="urn:microsoft.com/office/officeart/2005/8/layout/orgChart1"/>
    <dgm:cxn modelId="{0511E54A-4DE7-440C-A74A-6D0CB836B280}" type="presOf" srcId="{A59F7E1D-C240-4057-AE00-3AFC0A3F5578}" destId="{AD2F258A-FCD8-4FAF-85E4-64414AAEFE0A}" srcOrd="0" destOrd="0" presId="urn:microsoft.com/office/officeart/2005/8/layout/orgChart1"/>
    <dgm:cxn modelId="{E5C5FB43-26D4-4DA3-9AA7-593963CE7B2A}" type="presOf" srcId="{23E356A8-2346-4BF3-B3BB-72DC1EEE2322}" destId="{0F549B46-91A6-481D-BBFC-AAF7C31DC8E0}" srcOrd="0" destOrd="0" presId="urn:microsoft.com/office/officeart/2005/8/layout/orgChart1"/>
    <dgm:cxn modelId="{52EEAB8C-476A-4757-92B5-77A9FDBD7A0C}" type="presOf" srcId="{AA8EB9C9-7533-4555-BE58-58BDB40BEE9A}" destId="{B5EBBF54-A8E8-4C69-9907-30A38D0D3023}" srcOrd="1" destOrd="0" presId="urn:microsoft.com/office/officeart/2005/8/layout/orgChart1"/>
    <dgm:cxn modelId="{4150592A-5156-4CA1-8217-ED97E38CC10B}" type="presParOf" srcId="{D67F9CC0-7D26-462D-9BB8-28745129DAAB}" destId="{4B727F71-DFB5-46FB-8190-36BF0A537B78}" srcOrd="0" destOrd="0" presId="urn:microsoft.com/office/officeart/2005/8/layout/orgChart1"/>
    <dgm:cxn modelId="{9E825291-0746-49A1-BC2B-3409E0DAB3DF}" type="presParOf" srcId="{4B727F71-DFB5-46FB-8190-36BF0A537B78}" destId="{1CA0AA82-C327-4830-B9AC-8EB5F463686E}" srcOrd="0" destOrd="0" presId="urn:microsoft.com/office/officeart/2005/8/layout/orgChart1"/>
    <dgm:cxn modelId="{380CBFA8-B0BD-474E-A7AF-79CE6DB18922}" type="presParOf" srcId="{1CA0AA82-C327-4830-B9AC-8EB5F463686E}" destId="{3FF4F6FF-7D6A-49D8-8FBF-B5F9129D5522}" srcOrd="0" destOrd="0" presId="urn:microsoft.com/office/officeart/2005/8/layout/orgChart1"/>
    <dgm:cxn modelId="{4E06C2FA-5A94-422C-8504-FFA7B90E4FE0}" type="presParOf" srcId="{1CA0AA82-C327-4830-B9AC-8EB5F463686E}" destId="{7ADAFE32-C99F-4F85-A6C2-23D79EC4AB88}" srcOrd="1" destOrd="0" presId="urn:microsoft.com/office/officeart/2005/8/layout/orgChart1"/>
    <dgm:cxn modelId="{036BD7D8-8818-44E4-95FA-FF2654B673E1}" type="presParOf" srcId="{4B727F71-DFB5-46FB-8190-36BF0A537B78}" destId="{041F3839-C4F6-4BB1-9516-839BC7502BC8}" srcOrd="1" destOrd="0" presId="urn:microsoft.com/office/officeart/2005/8/layout/orgChart1"/>
    <dgm:cxn modelId="{A5678560-6118-4AE5-B06F-021267A3740A}" type="presParOf" srcId="{041F3839-C4F6-4BB1-9516-839BC7502BC8}" destId="{9C84A552-1547-4669-B57E-33BE095D8D21}" srcOrd="0" destOrd="0" presId="urn:microsoft.com/office/officeart/2005/8/layout/orgChart1"/>
    <dgm:cxn modelId="{B5FDCF08-4565-420B-B26E-63011DAA6BA0}" type="presParOf" srcId="{041F3839-C4F6-4BB1-9516-839BC7502BC8}" destId="{22F8C150-8FA2-43DF-9C7B-6D13234BFF0E}" srcOrd="1" destOrd="0" presId="urn:microsoft.com/office/officeart/2005/8/layout/orgChart1"/>
    <dgm:cxn modelId="{BDF20BEE-568B-4F69-8B2E-C0EAEA580993}" type="presParOf" srcId="{22F8C150-8FA2-43DF-9C7B-6D13234BFF0E}" destId="{81F0855B-5525-4678-8947-425236B6F56D}" srcOrd="0" destOrd="0" presId="urn:microsoft.com/office/officeart/2005/8/layout/orgChart1"/>
    <dgm:cxn modelId="{856BB2AB-9516-4A22-950F-5E73B3CD8155}" type="presParOf" srcId="{81F0855B-5525-4678-8947-425236B6F56D}" destId="{42A2009D-DB13-47E3-8217-9B47670ED9CF}" srcOrd="0" destOrd="0" presId="urn:microsoft.com/office/officeart/2005/8/layout/orgChart1"/>
    <dgm:cxn modelId="{36C884A0-5C0D-42BC-8CE7-139951BBE245}" type="presParOf" srcId="{81F0855B-5525-4678-8947-425236B6F56D}" destId="{B5EBBF54-A8E8-4C69-9907-30A38D0D3023}" srcOrd="1" destOrd="0" presId="urn:microsoft.com/office/officeart/2005/8/layout/orgChart1"/>
    <dgm:cxn modelId="{ED546A21-CAA1-4D87-B621-46E6F7D347C4}" type="presParOf" srcId="{22F8C150-8FA2-43DF-9C7B-6D13234BFF0E}" destId="{33B5E24E-60AC-45CB-B295-4CFE1A01F650}" srcOrd="1" destOrd="0" presId="urn:microsoft.com/office/officeart/2005/8/layout/orgChart1"/>
    <dgm:cxn modelId="{04E3913E-07E4-438D-88B3-EEF8A102E6E3}" type="presParOf" srcId="{22F8C150-8FA2-43DF-9C7B-6D13234BFF0E}" destId="{070FA7B1-1962-498D-A9A1-16D7A162947D}" srcOrd="2" destOrd="0" presId="urn:microsoft.com/office/officeart/2005/8/layout/orgChart1"/>
    <dgm:cxn modelId="{E2A4CF65-9AD6-457F-A65D-CB5377373333}" type="presParOf" srcId="{041F3839-C4F6-4BB1-9516-839BC7502BC8}" destId="{0F549B46-91A6-481D-BBFC-AAF7C31DC8E0}" srcOrd="2" destOrd="0" presId="urn:microsoft.com/office/officeart/2005/8/layout/orgChart1"/>
    <dgm:cxn modelId="{82AD895B-FC5C-405F-9839-AF7275864948}" type="presParOf" srcId="{041F3839-C4F6-4BB1-9516-839BC7502BC8}" destId="{D3B7BA8B-D111-47B0-90EA-4823F2AFEA32}" srcOrd="3" destOrd="0" presId="urn:microsoft.com/office/officeart/2005/8/layout/orgChart1"/>
    <dgm:cxn modelId="{2EE62510-C93E-460C-B409-F9983D61F54E}" type="presParOf" srcId="{D3B7BA8B-D111-47B0-90EA-4823F2AFEA32}" destId="{358A7B54-1E76-4A0B-94C1-5874BE5E2B03}" srcOrd="0" destOrd="0" presId="urn:microsoft.com/office/officeart/2005/8/layout/orgChart1"/>
    <dgm:cxn modelId="{29FA4FBD-B27E-4DE5-8AA0-CAD4629FF3F1}" type="presParOf" srcId="{358A7B54-1E76-4A0B-94C1-5874BE5E2B03}" destId="{88A9A828-CB6B-4574-A337-351E29495206}" srcOrd="0" destOrd="0" presId="urn:microsoft.com/office/officeart/2005/8/layout/orgChart1"/>
    <dgm:cxn modelId="{2A409148-C53D-466A-A55B-985841383CD2}" type="presParOf" srcId="{358A7B54-1E76-4A0B-94C1-5874BE5E2B03}" destId="{AF6DC907-ACA9-4725-8D96-6E0A11B99C47}" srcOrd="1" destOrd="0" presId="urn:microsoft.com/office/officeart/2005/8/layout/orgChart1"/>
    <dgm:cxn modelId="{03B4203E-C6DB-4CFF-93A6-E3BE52B41211}" type="presParOf" srcId="{D3B7BA8B-D111-47B0-90EA-4823F2AFEA32}" destId="{EE23297F-2216-4FED-9209-E150B44E1EC4}" srcOrd="1" destOrd="0" presId="urn:microsoft.com/office/officeart/2005/8/layout/orgChart1"/>
    <dgm:cxn modelId="{7A824A50-8507-462F-9DC4-09F94459F557}" type="presParOf" srcId="{D3B7BA8B-D111-47B0-90EA-4823F2AFEA32}" destId="{BA26498F-279B-4180-B369-7749186C5AFB}" srcOrd="2" destOrd="0" presId="urn:microsoft.com/office/officeart/2005/8/layout/orgChart1"/>
    <dgm:cxn modelId="{7097D754-87AB-4888-A664-6C3DE6C4A19C}" type="presParOf" srcId="{041F3839-C4F6-4BB1-9516-839BC7502BC8}" destId="{E5B17C78-1FA7-4581-AD44-DB792E019A6F}" srcOrd="4" destOrd="0" presId="urn:microsoft.com/office/officeart/2005/8/layout/orgChart1"/>
    <dgm:cxn modelId="{9B985C19-2F04-4485-BDB1-0081A0633CC5}" type="presParOf" srcId="{041F3839-C4F6-4BB1-9516-839BC7502BC8}" destId="{DD7007FA-A2E4-4EA2-A43D-18378DD3C9E7}" srcOrd="5" destOrd="0" presId="urn:microsoft.com/office/officeart/2005/8/layout/orgChart1"/>
    <dgm:cxn modelId="{A469942C-4274-40DC-96F3-D53166777322}" type="presParOf" srcId="{DD7007FA-A2E4-4EA2-A43D-18378DD3C9E7}" destId="{2D56654D-B5BB-497D-8CA6-3A774BCBEE1B}" srcOrd="0" destOrd="0" presId="urn:microsoft.com/office/officeart/2005/8/layout/orgChart1"/>
    <dgm:cxn modelId="{8EF499C1-AA20-4902-96BD-12334AA5A030}" type="presParOf" srcId="{2D56654D-B5BB-497D-8CA6-3A774BCBEE1B}" destId="{AD2F258A-FCD8-4FAF-85E4-64414AAEFE0A}" srcOrd="0" destOrd="0" presId="urn:microsoft.com/office/officeart/2005/8/layout/orgChart1"/>
    <dgm:cxn modelId="{C986DAB6-D592-4285-AB0B-E4A4671A9635}" type="presParOf" srcId="{2D56654D-B5BB-497D-8CA6-3A774BCBEE1B}" destId="{8FC79428-0609-41AB-953F-7DA364B7B1DB}" srcOrd="1" destOrd="0" presId="urn:microsoft.com/office/officeart/2005/8/layout/orgChart1"/>
    <dgm:cxn modelId="{689F2DDF-3E96-400F-8578-614A71298AAC}" type="presParOf" srcId="{DD7007FA-A2E4-4EA2-A43D-18378DD3C9E7}" destId="{5EE2A20B-3DB9-4C48-A0A3-642107E41E66}" srcOrd="1" destOrd="0" presId="urn:microsoft.com/office/officeart/2005/8/layout/orgChart1"/>
    <dgm:cxn modelId="{42F59F73-19D0-48E6-BC4A-FBBAECD45817}" type="presParOf" srcId="{DD7007FA-A2E4-4EA2-A43D-18378DD3C9E7}" destId="{513E8ECE-CB27-470D-8E4C-8B293A5BE2F5}" srcOrd="2" destOrd="0" presId="urn:microsoft.com/office/officeart/2005/8/layout/orgChart1"/>
    <dgm:cxn modelId="{61049B6D-1DAE-4D67-8B3B-A996C63529D4}" type="presParOf" srcId="{4B727F71-DFB5-46FB-8190-36BF0A537B78}" destId="{3C4313D8-3EB6-4F47-A907-0324DC957FC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B17C78-1FA7-4581-AD44-DB792E019A6F}">
      <dsp:nvSpPr>
        <dsp:cNvPr id="0" name=""/>
        <dsp:cNvSpPr/>
      </dsp:nvSpPr>
      <dsp:spPr>
        <a:xfrm>
          <a:off x="4092950" y="876327"/>
          <a:ext cx="3161570" cy="863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4425"/>
              </a:lnTo>
              <a:lnTo>
                <a:pt x="3161570" y="704425"/>
              </a:lnTo>
              <a:lnTo>
                <a:pt x="3161570" y="863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549B46-91A6-481D-BBFC-AAF7C31DC8E0}">
      <dsp:nvSpPr>
        <dsp:cNvPr id="0" name=""/>
        <dsp:cNvSpPr/>
      </dsp:nvSpPr>
      <dsp:spPr>
        <a:xfrm>
          <a:off x="4092950" y="876327"/>
          <a:ext cx="953543" cy="863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4425"/>
              </a:lnTo>
              <a:lnTo>
                <a:pt x="953543" y="704425"/>
              </a:lnTo>
              <a:lnTo>
                <a:pt x="953543" y="863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84A552-1547-4669-B57E-33BE095D8D21}">
      <dsp:nvSpPr>
        <dsp:cNvPr id="0" name=""/>
        <dsp:cNvSpPr/>
      </dsp:nvSpPr>
      <dsp:spPr>
        <a:xfrm>
          <a:off x="1895028" y="876327"/>
          <a:ext cx="2197922" cy="863248"/>
        </a:xfrm>
        <a:custGeom>
          <a:avLst/>
          <a:gdLst/>
          <a:ahLst/>
          <a:cxnLst/>
          <a:rect l="0" t="0" r="0" b="0"/>
          <a:pathLst>
            <a:path>
              <a:moveTo>
                <a:pt x="2197922" y="0"/>
              </a:moveTo>
              <a:lnTo>
                <a:pt x="2197922" y="704425"/>
              </a:lnTo>
              <a:lnTo>
                <a:pt x="0" y="704425"/>
              </a:lnTo>
              <a:lnTo>
                <a:pt x="0" y="863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F6FF-7D6A-49D8-8FBF-B5F9129D5522}">
      <dsp:nvSpPr>
        <dsp:cNvPr id="0" name=""/>
        <dsp:cNvSpPr/>
      </dsp:nvSpPr>
      <dsp:spPr>
        <a:xfrm>
          <a:off x="2376269" y="120026"/>
          <a:ext cx="3433361" cy="756300"/>
        </a:xfrm>
        <a:prstGeom prst="rec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диаграммы</a:t>
          </a:r>
          <a:endParaRPr lang="ru-RU" sz="3600" kern="1200" dirty="0"/>
        </a:p>
      </dsp:txBody>
      <dsp:txXfrm>
        <a:off x="2376269" y="120026"/>
        <a:ext cx="3433361" cy="756300"/>
      </dsp:txXfrm>
    </dsp:sp>
    <dsp:sp modelId="{42A2009D-DB13-47E3-8217-9B47670ED9CF}">
      <dsp:nvSpPr>
        <dsp:cNvPr id="0" name=""/>
        <dsp:cNvSpPr/>
      </dsp:nvSpPr>
      <dsp:spPr>
        <a:xfrm>
          <a:off x="6493" y="1739576"/>
          <a:ext cx="3777070" cy="756300"/>
        </a:xfrm>
        <a:prstGeom prst="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гистограммы</a:t>
          </a:r>
          <a:endParaRPr lang="ru-RU" sz="3600" kern="1200" dirty="0"/>
        </a:p>
      </dsp:txBody>
      <dsp:txXfrm>
        <a:off x="6493" y="1739576"/>
        <a:ext cx="3777070" cy="756300"/>
      </dsp:txXfrm>
    </dsp:sp>
    <dsp:sp modelId="{88A9A828-CB6B-4574-A337-351E29495206}">
      <dsp:nvSpPr>
        <dsp:cNvPr id="0" name=""/>
        <dsp:cNvSpPr/>
      </dsp:nvSpPr>
      <dsp:spPr>
        <a:xfrm>
          <a:off x="4101209" y="1739576"/>
          <a:ext cx="1890569" cy="756300"/>
        </a:xfrm>
        <a:prstGeom prst="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графики</a:t>
          </a:r>
          <a:endParaRPr lang="ru-RU" sz="3600" kern="1200" dirty="0"/>
        </a:p>
      </dsp:txBody>
      <dsp:txXfrm>
        <a:off x="4101209" y="1739576"/>
        <a:ext cx="1890569" cy="756300"/>
      </dsp:txXfrm>
    </dsp:sp>
    <dsp:sp modelId="{AD2F258A-FCD8-4FAF-85E4-64414AAEFE0A}">
      <dsp:nvSpPr>
        <dsp:cNvPr id="0" name=""/>
        <dsp:cNvSpPr/>
      </dsp:nvSpPr>
      <dsp:spPr>
        <a:xfrm>
          <a:off x="6309425" y="1739576"/>
          <a:ext cx="1890191" cy="756300"/>
        </a:xfrm>
        <a:prstGeom prst="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круговые</a:t>
          </a:r>
          <a:endParaRPr lang="ru-RU" sz="3600" kern="1200" dirty="0"/>
        </a:p>
      </dsp:txBody>
      <dsp:txXfrm>
        <a:off x="6309425" y="1739576"/>
        <a:ext cx="1890191" cy="756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D729C-A863-4EE1-AC34-9827A2A6CC24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F0B22-7C5F-4A58-9485-023525624E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52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F0B22-7C5F-4A58-9485-023525624E8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335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73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976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776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916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59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13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538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951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350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074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5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0" y="0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0" y="2143125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0" y="4214813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2000250" y="0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2000250" y="2143125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2000250" y="4214813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9BE49F8-75B6-4D81-AF22-7F32C36B9863}" type="datetimeFigureOut">
              <a:rPr lang="ru-RU" smtClean="0"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2701AB8B-FA9E-460B-A201-15B5F4083539}" type="slidenum">
              <a:rPr lang="ru-RU" smtClean="0"/>
              <a:t>‹#›</a:t>
            </a:fld>
            <a:endParaRPr lang="ru-RU"/>
          </a:p>
        </p:txBody>
      </p:sp>
      <p:pic>
        <p:nvPicPr>
          <p:cNvPr id="3083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5178425" y="0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5178425" y="4214813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0" y="4429125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2000250" y="4429125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5178425" y="4429125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0" y="4714875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2000250" y="4714875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5178425" y="4714875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2" descr="C:\Documents and Settings\СЕМЬЯ\Мои документы\Мои рисунки\1699766000e454817a7673c899835f39bc9f896b6f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1"/>
          <a:stretch>
            <a:fillRect/>
          </a:stretch>
        </p:blipFill>
        <p:spPr bwMode="auto">
          <a:xfrm>
            <a:off x="5178425" y="2143125"/>
            <a:ext cx="39655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9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90;&#1077;&#1089;&#1090;%207%20&#1082;&#1083;&#1072;&#1089;&#1089;.xlsx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chart" Target="../charts/char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9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1536933"/>
              </p:ext>
            </p:extLst>
          </p:nvPr>
        </p:nvGraphicFramePr>
        <p:xfrm>
          <a:off x="467544" y="188640"/>
          <a:ext cx="4572000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74638"/>
            <a:ext cx="3538736" cy="1143000"/>
          </a:xfrm>
        </p:spPr>
        <p:txBody>
          <a:bodyPr/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Рост 7 В</a:t>
            </a:r>
            <a:b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класса</a:t>
            </a:r>
          </a:p>
        </p:txBody>
      </p:sp>
    </p:spTree>
    <p:extLst>
      <p:ext uri="{BB962C8B-B14F-4D97-AF65-F5344CB8AC3E}">
        <p14:creationId xmlns:p14="http://schemas.microsoft.com/office/powerpoint/2010/main" val="200038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7428405"/>
              </p:ext>
            </p:extLst>
          </p:nvPr>
        </p:nvGraphicFramePr>
        <p:xfrm>
          <a:off x="539552" y="692696"/>
          <a:ext cx="7992888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314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6354255"/>
              </p:ext>
            </p:extLst>
          </p:nvPr>
        </p:nvGraphicFramePr>
        <p:xfrm>
          <a:off x="251520" y="2852936"/>
          <a:ext cx="4896544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Месяца рождения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653926"/>
              </p:ext>
            </p:extLst>
          </p:nvPr>
        </p:nvGraphicFramePr>
        <p:xfrm>
          <a:off x="3923928" y="548680"/>
          <a:ext cx="493204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1805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8550133"/>
              </p:ext>
            </p:extLst>
          </p:nvPr>
        </p:nvGraphicFramePr>
        <p:xfrm>
          <a:off x="395536" y="1052736"/>
          <a:ext cx="590465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347615"/>
              </p:ext>
            </p:extLst>
          </p:nvPr>
        </p:nvGraphicFramePr>
        <p:xfrm>
          <a:off x="3995936" y="36450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Кол-во девочек и мальчиков в 7В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30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3970336"/>
              </p:ext>
            </p:extLst>
          </p:nvPr>
        </p:nvGraphicFramePr>
        <p:xfrm>
          <a:off x="251520" y="1196752"/>
          <a:ext cx="532859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Успеваемость 7в класса за 2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четверть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6795011"/>
              </p:ext>
            </p:extLst>
          </p:nvPr>
        </p:nvGraphicFramePr>
        <p:xfrm>
          <a:off x="4067944" y="371703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1080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01272" y="1489408"/>
            <a:ext cx="8579239" cy="5400600"/>
            <a:chOff x="179512" y="463118"/>
            <a:chExt cx="8579239" cy="54006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63118"/>
              <a:ext cx="8579239" cy="5400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763688" y="4643844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вес</a:t>
              </a:r>
              <a:endParaRPr lang="ru-RU" sz="24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203848" y="4653136"/>
              <a:ext cx="1008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рост</a:t>
              </a:r>
              <a:endParaRPr lang="ru-RU" sz="24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644008" y="4695527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/>
                <a:t>Оценка по информатике</a:t>
              </a:r>
              <a:endParaRPr lang="ru-RU" sz="16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300192" y="4654877"/>
              <a:ext cx="11521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Кол-во лет</a:t>
              </a:r>
              <a:endParaRPr lang="ru-RU" dirty="0"/>
            </a:p>
          </p:txBody>
        </p:sp>
      </p:grp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Среднее арифметическое </a:t>
            </a:r>
          </a:p>
        </p:txBody>
      </p:sp>
    </p:spTree>
    <p:extLst>
      <p:ext uri="{BB962C8B-B14F-4D97-AF65-F5344CB8AC3E}">
        <p14:creationId xmlns:p14="http://schemas.microsoft.com/office/powerpoint/2010/main" val="280978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Для наглядного представления об изменении величины удобней построить...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Для </a:t>
            </a:r>
            <a:r>
              <a:rPr lang="ru-RU" dirty="0" smtClean="0">
                <a:solidFill>
                  <a:schemeClr val="tx2"/>
                </a:solidFill>
              </a:rPr>
              <a:t>сравнения </a:t>
            </a:r>
            <a:r>
              <a:rPr lang="ru-RU" dirty="0">
                <a:solidFill>
                  <a:schemeClr val="tx2"/>
                </a:solidFill>
              </a:rPr>
              <a:t>несколько величин </a:t>
            </a:r>
            <a:r>
              <a:rPr lang="ru-RU" dirty="0" smtClean="0">
                <a:solidFill>
                  <a:schemeClr val="tx2"/>
                </a:solidFill>
              </a:rPr>
              <a:t>удобней построить...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2"/>
                </a:solidFill>
              </a:rPr>
              <a:t>Для  </a:t>
            </a:r>
            <a:r>
              <a:rPr lang="ru-RU" dirty="0">
                <a:solidFill>
                  <a:schemeClr val="tx2"/>
                </a:solidFill>
              </a:rPr>
              <a:t>сравнения нескольких </a:t>
            </a:r>
            <a:r>
              <a:rPr lang="ru-RU" dirty="0" smtClean="0">
                <a:solidFill>
                  <a:schemeClr val="tx2"/>
                </a:solidFill>
              </a:rPr>
              <a:t>величин в процентном соотношении или частей одного целого  удобно использовать…. </a:t>
            </a:r>
            <a:endParaRPr lang="ru-RU" dirty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51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3"/>
          <a:stretch/>
        </p:blipFill>
        <p:spPr bwMode="auto">
          <a:xfrm>
            <a:off x="1726684" y="548680"/>
            <a:ext cx="7287863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Заголовок 2"/>
          <p:cNvSpPr txBox="1">
            <a:spLocks/>
          </p:cNvSpPr>
          <p:nvPr/>
        </p:nvSpPr>
        <p:spPr>
          <a:xfrm>
            <a:off x="0" y="1268760"/>
            <a:ext cx="1726684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научился(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лась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строить диаграммы и мне все понятно</a:t>
            </a:r>
            <a:endParaRPr lang="ru-RU" sz="1600" dirty="0"/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12616" y="2852936"/>
            <a:ext cx="1726684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 еще надо поработать над построением</a:t>
            </a:r>
            <a:endParaRPr lang="ru-RU" sz="1600" dirty="0"/>
          </a:p>
        </p:txBody>
      </p:sp>
      <p:sp>
        <p:nvSpPr>
          <p:cNvPr id="18" name="Заголовок 2"/>
          <p:cNvSpPr txBox="1">
            <a:spLocks/>
          </p:cNvSpPr>
          <p:nvPr/>
        </p:nvSpPr>
        <p:spPr>
          <a:xfrm>
            <a:off x="27235" y="4137657"/>
            <a:ext cx="1726684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 все придётся изучать по учебнику</a:t>
            </a:r>
            <a:endParaRPr lang="ru-RU" sz="16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907703" y="4365104"/>
            <a:ext cx="6408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907703" y="3284984"/>
            <a:ext cx="6408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907702" y="2276872"/>
            <a:ext cx="64087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06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i="1" dirty="0"/>
              <a:t>В 7 «а»  классе 20 учащихся: из которых 5 учащихся отличники, а в 7 «в»  8 отличников из 25 учащихся, в с 7 «б» количество отличников такое же как 7 «в», но в классе 24 ученика. Хорошистов в    «а» и «б» равное количество и рано 10, а в «в» классе на 2 больше. В «а» и «в» успевающих на 3 равное количество, но   на одного меньше, чем в «б» классе, количество которых равно 6. Также посчитано качество знаний в этих классах, в 7 «а» и 7 «б» - 75%, а в 7 «в»-80%.</a:t>
            </a:r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4834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394801"/>
              </p:ext>
            </p:extLst>
          </p:nvPr>
        </p:nvGraphicFramePr>
        <p:xfrm>
          <a:off x="683568" y="2060848"/>
          <a:ext cx="7416823" cy="2987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2626"/>
                <a:gridCol w="1521399"/>
                <a:gridCol w="1521399"/>
                <a:gridCol w="1521399"/>
              </a:tblGrid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Класс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7а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7б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7в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Кол-во учащихся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20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24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25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5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5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8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8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4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10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10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12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3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5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6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5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% качества </a:t>
                      </a:r>
                      <a:r>
                        <a:rPr lang="ru-RU" sz="2800" dirty="0">
                          <a:effectLst/>
                        </a:rPr>
                        <a:t>знании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75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75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80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2" name="Стрелка вправо 1">
            <a:hlinkClick r:id="rId2" action="ppaction://hlinkfile"/>
          </p:cNvPr>
          <p:cNvSpPr/>
          <p:nvPr/>
        </p:nvSpPr>
        <p:spPr>
          <a:xfrm>
            <a:off x="7020272" y="5877272"/>
            <a:ext cx="1224136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03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59981"/>
              </p:ext>
            </p:extLst>
          </p:nvPr>
        </p:nvGraphicFramePr>
        <p:xfrm>
          <a:off x="179513" y="260651"/>
          <a:ext cx="8712968" cy="6336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4387"/>
                <a:gridCol w="780399"/>
                <a:gridCol w="789370"/>
                <a:gridCol w="1052494"/>
                <a:gridCol w="1318606"/>
                <a:gridCol w="717609"/>
                <a:gridCol w="717609"/>
                <a:gridCol w="1052494"/>
              </a:tblGrid>
              <a:tr h="2534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ФИ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вес,кг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рост,см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успев по инф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месяц рождения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кол-во лет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пол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отл, и хорош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Авдеева Алиса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декабрь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х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Анохина Екатерина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сентябрь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>
                          <a:effectLst/>
                        </a:rPr>
                        <a:t>Афанасьева Лика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53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164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январь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Волошина Анастасия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50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164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январь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ж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Дубинин Игорь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50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175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август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>
                          <a:effectLst/>
                        </a:rPr>
                        <a:t>Коваленко Мария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55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170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январь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Козырев Александр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58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169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март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 err="1">
                          <a:effectLst/>
                        </a:rPr>
                        <a:t>Коровенкина</a:t>
                      </a:r>
                      <a:r>
                        <a:rPr lang="ru-RU" sz="1100" u="none" strike="noStrike" dirty="0">
                          <a:effectLst/>
                        </a:rPr>
                        <a:t> Мария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38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160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февраль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>
                          <a:effectLst/>
                        </a:rPr>
                        <a:t>Курапов Илья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164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ноябрь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ru-RU" sz="1100" u="none" strike="noStrike">
                          <a:effectLst/>
                        </a:rPr>
                        <a:t>Максимов Денис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январь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 err="1">
                          <a:effectLst/>
                        </a:rPr>
                        <a:t>Матяж</a:t>
                      </a:r>
                      <a:r>
                        <a:rPr lang="ru-RU" sz="1100" u="none" strike="noStrike" dirty="0">
                          <a:effectLst/>
                        </a:rPr>
                        <a:t> Елизавета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70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сентябрь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>
                          <a:effectLst/>
                        </a:rPr>
                        <a:t>Михайлюк Данил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65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175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декабрь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Моисеенко Валерия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70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167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февраль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 err="1">
                          <a:effectLst/>
                        </a:rPr>
                        <a:t>Положиёв</a:t>
                      </a:r>
                      <a:r>
                        <a:rPr lang="ru-RU" sz="1100" u="none" strike="noStrike" dirty="0">
                          <a:effectLst/>
                        </a:rPr>
                        <a:t> Денис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52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март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х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Пшеничников Никита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март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Самусенко Софья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сентябрь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 err="1">
                          <a:effectLst/>
                        </a:rPr>
                        <a:t>Селюч</a:t>
                      </a:r>
                      <a:r>
                        <a:rPr lang="ru-RU" sz="1100" u="none" strike="noStrike" dirty="0">
                          <a:effectLst/>
                        </a:rPr>
                        <a:t> Анастасия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53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март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 err="1">
                          <a:effectLst/>
                        </a:rPr>
                        <a:t>Слюсар</a:t>
                      </a:r>
                      <a:r>
                        <a:rPr lang="ru-RU" sz="1100" u="none" strike="noStrike" dirty="0">
                          <a:effectLst/>
                        </a:rPr>
                        <a:t> Ангелина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60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февраль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Смирнов Максим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декабрь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ru-RU" sz="1100" u="none" strike="noStrike" dirty="0" err="1">
                          <a:effectLst/>
                        </a:rPr>
                        <a:t>Тороян</a:t>
                      </a:r>
                      <a:r>
                        <a:rPr lang="ru-RU" sz="1100" u="none" strike="noStrike" dirty="0">
                          <a:effectLst/>
                        </a:rPr>
                        <a:t> Ангелина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65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декабрь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 err="1">
                          <a:effectLst/>
                        </a:rPr>
                        <a:t>Унчикова</a:t>
                      </a:r>
                      <a:r>
                        <a:rPr lang="ru-RU" sz="1100" u="none" strike="noStrike" dirty="0">
                          <a:effectLst/>
                        </a:rPr>
                        <a:t> Алина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63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февраль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Чередниченко Лидия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58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июнь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>
                          <a:effectLst/>
                        </a:rPr>
                        <a:t>Черезов Денис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51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январь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  <a:tr h="253468">
                <a:tc>
                  <a:txBody>
                    <a:bodyPr/>
                    <a:lstStyle/>
                    <a:p>
                      <a:pPr marL="0" indent="0" algn="l" fontAlgn="t">
                        <a:buFont typeface="+mj-lt"/>
                        <a:buNone/>
                      </a:pPr>
                      <a:r>
                        <a:rPr lang="ru-RU" sz="1100" u="none" strike="noStrike" dirty="0" err="1">
                          <a:effectLst/>
                        </a:rPr>
                        <a:t>Швецова</a:t>
                      </a:r>
                      <a:r>
                        <a:rPr lang="ru-RU" sz="1100" u="none" strike="noStrike" dirty="0">
                          <a:effectLst/>
                        </a:rPr>
                        <a:t> Анастасия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543" marR="7543" marT="754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март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ж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43" marR="7543" marT="754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511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www.clker.com/cliparts/8/e/8/f/13044592032095773605sofa01.svg.h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02" y="4758768"/>
            <a:ext cx="2768841" cy="155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511478" y="3835438"/>
            <a:ext cx="8851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,_,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8" name="Picture 10" descr="http://nemalo.net/uploads/posts/2014-01/1389175276_8oz9ymmqcgk0t3s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45024"/>
            <a:ext cx="2160240" cy="274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084976" y="3882858"/>
            <a:ext cx="10064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,,,,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87092" y="4663172"/>
            <a:ext cx="98777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634" y="404664"/>
            <a:ext cx="7124700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84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3568" y="404664"/>
            <a:ext cx="7772400" cy="1470025"/>
          </a:xfrm>
        </p:spPr>
        <p:txBody>
          <a:bodyPr/>
          <a:lstStyle/>
          <a:p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Графики и диаграммы.</a:t>
            </a:r>
            <a:endParaRPr lang="ru-RU" sz="6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талья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2276872"/>
            <a:ext cx="5616625" cy="374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94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242888" y="260648"/>
            <a:ext cx="8433568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</a:rPr>
              <a:t>Диаграмма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- графическое изображение, дающее наглядное представление о соотношении нескольких величин или нескольких значений одной величины.</a:t>
            </a:r>
          </a:p>
        </p:txBody>
      </p:sp>
      <p:sp>
        <p:nvSpPr>
          <p:cNvPr id="7" name="Rectangle 12"/>
          <p:cNvSpPr txBox="1">
            <a:spLocks noChangeArrowheads="1"/>
          </p:cNvSpPr>
          <p:nvPr/>
        </p:nvSpPr>
        <p:spPr>
          <a:xfrm>
            <a:off x="1116013" y="0"/>
            <a:ext cx="7413625" cy="1143000"/>
          </a:xfrm>
          <a:prstGeom prst="rect">
            <a:avLst/>
          </a:prstGeom>
          <a:noFill/>
          <a:ln/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sz="4400" b="1" kern="0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02348242"/>
              </p:ext>
            </p:extLst>
          </p:nvPr>
        </p:nvGraphicFramePr>
        <p:xfrm>
          <a:off x="356617" y="2060848"/>
          <a:ext cx="8206110" cy="3161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5788841"/>
              </p:ext>
            </p:extLst>
          </p:nvPr>
        </p:nvGraphicFramePr>
        <p:xfrm>
          <a:off x="3851920" y="5145856"/>
          <a:ext cx="2880320" cy="115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9" name="Picture 5" descr="http://abali.ru/wp-content/uploads/2011/10/pie-chart-600x61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069340"/>
            <a:ext cx="1397163" cy="142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http://gis-lab.info/images/screenshots/20100826-8d0-27k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22" y="5085184"/>
            <a:ext cx="2990106" cy="159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324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Паспорт 7 В класса</a:t>
            </a:r>
          </a:p>
        </p:txBody>
      </p:sp>
    </p:spTree>
    <p:extLst>
      <p:ext uri="{BB962C8B-B14F-4D97-AF65-F5344CB8AC3E}">
        <p14:creationId xmlns:p14="http://schemas.microsoft.com/office/powerpoint/2010/main" val="323194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pPr algn="l"/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 класса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7654904"/>
              </p:ext>
            </p:extLst>
          </p:nvPr>
        </p:nvGraphicFramePr>
        <p:xfrm>
          <a:off x="3707904" y="37890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4221088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  <a:latin typeface="+mj-lt"/>
              </a:rPr>
              <a:t>На какой диаграмме  </a:t>
            </a:r>
            <a:r>
              <a:rPr lang="ru-RU" sz="2400" dirty="0" smtClean="0">
                <a:solidFill>
                  <a:schemeClr val="tx2"/>
                </a:solidFill>
                <a:latin typeface="+mj-lt"/>
              </a:rPr>
              <a:t>наглядней </a:t>
            </a:r>
            <a:r>
              <a:rPr lang="ru-RU" sz="2400" dirty="0">
                <a:solidFill>
                  <a:schemeClr val="tx2"/>
                </a:solidFill>
                <a:latin typeface="+mj-lt"/>
              </a:rPr>
              <a:t>изображена информация?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8711370"/>
              </p:ext>
            </p:extLst>
          </p:nvPr>
        </p:nvGraphicFramePr>
        <p:xfrm>
          <a:off x="467544" y="908720"/>
          <a:ext cx="806489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892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Тема12</Template>
  <TotalTime>507</TotalTime>
  <Words>495</Words>
  <Application>Microsoft Office PowerPoint</Application>
  <PresentationFormat>Экран (4:3)</PresentationFormat>
  <Paragraphs>256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Тема12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Графики и диаграммы.</vt:lpstr>
      <vt:lpstr>Презентация PowerPoint</vt:lpstr>
      <vt:lpstr>Паспорт 7 В класса</vt:lpstr>
      <vt:lpstr>Вес класса</vt:lpstr>
      <vt:lpstr>Рост 7 В  класса</vt:lpstr>
      <vt:lpstr>Презентация PowerPoint</vt:lpstr>
      <vt:lpstr>Месяца рождения</vt:lpstr>
      <vt:lpstr>Кол-во девочек и мальчиков в 7В </vt:lpstr>
      <vt:lpstr>Успеваемость 7в класса за 2 четверть</vt:lpstr>
      <vt:lpstr>Среднее арифметическое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32</cp:revision>
  <dcterms:created xsi:type="dcterms:W3CDTF">2016-02-06T10:51:54Z</dcterms:created>
  <dcterms:modified xsi:type="dcterms:W3CDTF">2017-12-22T11:11:54Z</dcterms:modified>
</cp:coreProperties>
</file>